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13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14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62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10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063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909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313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82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414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43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72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614F8-568F-4675-AD2F-F4C850150C4D}" type="datetimeFigureOut">
              <a:rPr lang="es-ES" smtClean="0"/>
              <a:t>28/09/2020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50A95-AE44-4DDF-AE33-9076CD955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85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72" y="-1"/>
            <a:ext cx="12236382" cy="69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5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Sullivan</dc:creator>
  <cp:lastModifiedBy>Pablo Sullivan Mercado</cp:lastModifiedBy>
  <cp:revision>10</cp:revision>
  <dcterms:created xsi:type="dcterms:W3CDTF">2019-09-17T11:30:31Z</dcterms:created>
  <dcterms:modified xsi:type="dcterms:W3CDTF">2020-09-28T09:55:23Z</dcterms:modified>
</cp:coreProperties>
</file>